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16"/>
  </p:notesMasterIdLst>
  <p:sldIdLst>
    <p:sldId id="256" r:id="rId2"/>
    <p:sldId id="261" r:id="rId3"/>
    <p:sldId id="308" r:id="rId4"/>
    <p:sldId id="321" r:id="rId5"/>
    <p:sldId id="327" r:id="rId6"/>
    <p:sldId id="307" r:id="rId7"/>
    <p:sldId id="322" r:id="rId8"/>
    <p:sldId id="323" r:id="rId9"/>
    <p:sldId id="325" r:id="rId10"/>
    <p:sldId id="324" r:id="rId11"/>
    <p:sldId id="326" r:id="rId12"/>
    <p:sldId id="328" r:id="rId13"/>
    <p:sldId id="302" r:id="rId14"/>
    <p:sldId id="301" r:id="rId15"/>
  </p:sldIdLst>
  <p:sldSz cx="9144000" cy="5143500" type="screen16x9"/>
  <p:notesSz cx="6858000" cy="9144000"/>
  <p:embeddedFontLst>
    <p:embeddedFont>
      <p:font typeface="Roboto Slab Light" panose="02000000000000000000" pitchFamily="2" charset="0"/>
      <p:regular r:id="rId17"/>
      <p:bold r:id="rId18"/>
    </p:embeddedFont>
    <p:embeddedFont>
      <p:font typeface="Lato Light" panose="020F0302020204030203" pitchFamily="34" charset="77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7BC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734B2FC-1230-4299-92AC-9D111FDB3CAA}">
  <a:tblStyle styleId="{2734B2FC-1230-4299-92AC-9D111FDB3C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621"/>
    <p:restoredTop sz="93735"/>
  </p:normalViewPr>
  <p:slideViewPr>
    <p:cSldViewPr snapToGrid="0" snapToObjects="1">
      <p:cViewPr varScale="1">
        <p:scale>
          <a:sx n="181" d="100"/>
          <a:sy n="181" d="100"/>
        </p:scale>
        <p:origin x="20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Shape 3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Shape 3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Shape 4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96658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Shape 4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48736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Shape 4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67855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Shape 4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80767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Shape 5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Shape 5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1674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Shape 4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Shape 4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41212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Shape 4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83241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Shape 4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9619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Shape 4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27263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Shape 4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3780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Shape 4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41110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Shape 4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0597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630450" y="630150"/>
            <a:ext cx="3883200" cy="38832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5430350" y="228600"/>
            <a:ext cx="1388100" cy="13881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5908250" y="4660825"/>
            <a:ext cx="605400" cy="605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2706650" y="3872629"/>
            <a:ext cx="1097700" cy="10977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2081694" y="771271"/>
            <a:ext cx="774600" cy="774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6513651" y="161669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>
            <a:off x="2420476" y="3612044"/>
            <a:ext cx="336900" cy="336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Shape 17"/>
          <p:cNvSpPr/>
          <p:nvPr/>
        </p:nvSpPr>
        <p:spPr>
          <a:xfrm>
            <a:off x="2362484" y="1670133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6818461" y="1338692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6163989" y="4374525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2300611" y="990190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Shape 21"/>
          <p:cNvGrpSpPr/>
          <p:nvPr/>
        </p:nvGrpSpPr>
        <p:grpSpPr>
          <a:xfrm>
            <a:off x="3001075" y="4182123"/>
            <a:ext cx="508851" cy="478711"/>
            <a:chOff x="5972700" y="2330200"/>
            <a:chExt cx="411625" cy="387275"/>
          </a:xfrm>
        </p:grpSpPr>
        <p:sp>
          <p:nvSpPr>
            <p:cNvPr id="22" name="Shape 22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Shape 24"/>
          <p:cNvGrpSpPr/>
          <p:nvPr/>
        </p:nvGrpSpPr>
        <p:grpSpPr>
          <a:xfrm>
            <a:off x="5861768" y="506559"/>
            <a:ext cx="524975" cy="832145"/>
            <a:chOff x="6718575" y="2318625"/>
            <a:chExt cx="256950" cy="407375"/>
          </a:xfrm>
        </p:grpSpPr>
        <p:sp>
          <p:nvSpPr>
            <p:cNvPr id="25" name="Shape 25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6" name="Shape 26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7" name="Shape 27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8" name="Shape 28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9" name="Shape 29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0" name="Shape 30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1" name="Shape 31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2" name="Shape 3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33" name="Shape 33"/>
          <p:cNvSpPr txBox="1">
            <a:spLocks noGrp="1"/>
          </p:cNvSpPr>
          <p:nvPr>
            <p:ph type="ctrTitle"/>
          </p:nvPr>
        </p:nvSpPr>
        <p:spPr>
          <a:xfrm>
            <a:off x="2757250" y="961350"/>
            <a:ext cx="3629400" cy="32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4" name="Shape 34"/>
          <p:cNvSpPr/>
          <p:nvPr/>
        </p:nvSpPr>
        <p:spPr>
          <a:xfrm>
            <a:off x="2757247" y="861970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Shape 35"/>
          <p:cNvSpPr/>
          <p:nvPr/>
        </p:nvSpPr>
        <p:spPr>
          <a:xfrm>
            <a:off x="3509928" y="4757335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Shape 36"/>
          <p:cNvSpPr/>
          <p:nvPr/>
        </p:nvSpPr>
        <p:spPr>
          <a:xfrm>
            <a:off x="5494851" y="4374527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Shape 99"/>
          <p:cNvSpPr/>
          <p:nvPr/>
        </p:nvSpPr>
        <p:spPr>
          <a:xfrm>
            <a:off x="-167025" y="559475"/>
            <a:ext cx="2630400" cy="263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Shape 100"/>
          <p:cNvSpPr/>
          <p:nvPr/>
        </p:nvSpPr>
        <p:spPr>
          <a:xfrm>
            <a:off x="1812100" y="271400"/>
            <a:ext cx="1054200" cy="10542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Shape 101"/>
          <p:cNvSpPr/>
          <p:nvPr/>
        </p:nvSpPr>
        <p:spPr>
          <a:xfrm>
            <a:off x="1704597" y="-129655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Shape 102"/>
          <p:cNvSpPr/>
          <p:nvPr/>
        </p:nvSpPr>
        <p:spPr>
          <a:xfrm>
            <a:off x="228600" y="2887250"/>
            <a:ext cx="605400" cy="605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Shape 103"/>
          <p:cNvSpPr/>
          <p:nvPr/>
        </p:nvSpPr>
        <p:spPr>
          <a:xfrm>
            <a:off x="1522903" y="3162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Shape 105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Shape 107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Shape 108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Shape 109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Shape 110"/>
          <p:cNvSpPr/>
          <p:nvPr/>
        </p:nvSpPr>
        <p:spPr>
          <a:xfrm>
            <a:off x="91939" y="288725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Shape 111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113" name="Shape 113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Shape 115"/>
          <p:cNvGrpSpPr/>
          <p:nvPr/>
        </p:nvGrpSpPr>
        <p:grpSpPr>
          <a:xfrm>
            <a:off x="2139871" y="482540"/>
            <a:ext cx="398658" cy="631920"/>
            <a:chOff x="6718575" y="2318625"/>
            <a:chExt cx="256950" cy="407375"/>
          </a:xfrm>
        </p:grpSpPr>
        <p:sp>
          <p:nvSpPr>
            <p:cNvPr id="116" name="Shape 116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2901875" y="1033400"/>
            <a:ext cx="5292300" cy="326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○"/>
              <a:defRPr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◦"/>
              <a:defRPr/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Yellow">
  <p:cSld name="BLANK_1_1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Shape 331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Shape 332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Shape 333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Shape 334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Shape 335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Shape 336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Shape 337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Shape 338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Shape 339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Shape 340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Shape 341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Shape 342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Shape 343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4" name="Shape 344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345" name="Shape 345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" name="Shape 347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348" name="Shape 348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6" name="Shape 356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>
    <p:wip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2901875" y="1033400"/>
            <a:ext cx="5292300" cy="3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○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200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200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200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200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200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200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200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200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9" r:id="rId3"/>
  </p:sldLayoutIdLst>
  <p:transition>
    <p:wip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 txBox="1">
            <a:spLocks noGrp="1"/>
          </p:cNvSpPr>
          <p:nvPr>
            <p:ph type="ctrTitle"/>
          </p:nvPr>
        </p:nvSpPr>
        <p:spPr>
          <a:xfrm>
            <a:off x="2757250" y="961350"/>
            <a:ext cx="3629400" cy="32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Android </a:t>
            </a:r>
            <a:br>
              <a:rPr lang="en" dirty="0"/>
            </a:br>
            <a:r>
              <a:rPr lang="en" dirty="0"/>
              <a:t>App </a:t>
            </a:r>
            <a:br>
              <a:rPr lang="en" dirty="0"/>
            </a:br>
            <a:r>
              <a:rPr lang="en" dirty="0"/>
              <a:t>Development</a:t>
            </a:r>
            <a:br>
              <a:rPr lang="en" dirty="0"/>
            </a:br>
            <a:br>
              <a:rPr lang="en" dirty="0"/>
            </a:br>
            <a:r>
              <a:rPr lang="en" dirty="0"/>
              <a:t>Session 9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D08F39-BDC2-A24A-B374-BFA7478F7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3789" y="373008"/>
            <a:ext cx="1003141" cy="1176684"/>
          </a:xfrm>
          <a:prstGeom prst="rect">
            <a:avLst/>
          </a:prstGeom>
        </p:spPr>
      </p:pic>
    </p:spTree>
  </p:cSld>
  <p:clrMapOvr>
    <a:masterClrMapping/>
  </p:clrMapOvr>
  <p:transition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423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 b="1" dirty="0"/>
              <a:t>URIs</a:t>
            </a:r>
          </a:p>
        </p:txBody>
      </p:sp>
      <p:sp>
        <p:nvSpPr>
          <p:cNvPr id="425" name="Shape 425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677063-3556-CB47-BDF3-07DBCB5BE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1476" y="4300700"/>
            <a:ext cx="788499" cy="92491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3D40E8A-03EA-A44C-9B3F-DE8D5CA8DD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9233" y="1177939"/>
            <a:ext cx="5273333" cy="139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399647"/>
      </p:ext>
    </p:extLst>
  </p:cSld>
  <p:clrMapOvr>
    <a:masterClrMapping/>
  </p:clrMapOvr>
  <p:transition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423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400" b="1" dirty="0"/>
              <a:t>Constructing Query </a:t>
            </a:r>
          </a:p>
        </p:txBody>
      </p:sp>
      <p:sp>
        <p:nvSpPr>
          <p:cNvPr id="425" name="Shape 425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677063-3556-CB47-BDF3-07DBCB5BE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1476" y="4300700"/>
            <a:ext cx="788499" cy="92491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F57EDAD-7ABD-D541-B5A3-EEE26496B2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0004" y="559475"/>
            <a:ext cx="3735793" cy="99491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5623B56-DCDD-2D41-A5C9-238365648C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0004" y="1702507"/>
            <a:ext cx="3735793" cy="297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43658"/>
      </p:ext>
    </p:extLst>
  </p:cSld>
  <p:clrMapOvr>
    <a:masterClrMapping/>
  </p:clrMapOvr>
  <p:transition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423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400" b="1" dirty="0"/>
              <a:t>Constructing Query </a:t>
            </a:r>
          </a:p>
        </p:txBody>
      </p:sp>
      <p:sp>
        <p:nvSpPr>
          <p:cNvPr id="425" name="Shape 425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677063-3556-CB47-BDF3-07DBCB5BE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1476" y="4300700"/>
            <a:ext cx="788499" cy="9249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184E06-E0E6-B94F-B10D-C45C543D89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5019" y="872197"/>
            <a:ext cx="5698648" cy="3566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714320"/>
      </p:ext>
    </p:extLst>
  </p:cSld>
  <p:clrMapOvr>
    <a:masterClrMapping/>
  </p:clrMapOvr>
  <p:transition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423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2800" dirty="0"/>
              <a:t>References</a:t>
            </a:r>
            <a:endParaRPr sz="2800" b="1" dirty="0"/>
          </a:p>
        </p:txBody>
      </p:sp>
      <p:sp>
        <p:nvSpPr>
          <p:cNvPr id="424" name="Shape 424"/>
          <p:cNvSpPr txBox="1">
            <a:spLocks noGrp="1"/>
          </p:cNvSpPr>
          <p:nvPr>
            <p:ph type="body" idx="1"/>
          </p:nvPr>
        </p:nvSpPr>
        <p:spPr>
          <a:xfrm>
            <a:off x="2825684" y="559475"/>
            <a:ext cx="5292300" cy="34306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 sz="1400" dirty="0"/>
              <a:t>https://</a:t>
            </a:r>
            <a:r>
              <a:rPr lang="en-US" sz="1400" dirty="0" err="1"/>
              <a:t>developer.android.com</a:t>
            </a:r>
            <a:r>
              <a:rPr lang="en-US" sz="1400" dirty="0"/>
              <a:t>/guide/components/services</a:t>
            </a:r>
            <a:endParaRPr lang="en" sz="1400" dirty="0"/>
          </a:p>
        </p:txBody>
      </p:sp>
      <p:sp>
        <p:nvSpPr>
          <p:cNvPr id="425" name="Shape 425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677063-3556-CB47-BDF3-07DBCB5BE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1476" y="4300700"/>
            <a:ext cx="788499" cy="924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684662"/>
      </p:ext>
    </p:extLst>
  </p:cSld>
  <p:clrMapOvr>
    <a:masterClrMapping/>
  </p:clrMapOvr>
  <p:transition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 txBox="1">
            <a:spLocks noGrp="1"/>
          </p:cNvSpPr>
          <p:nvPr>
            <p:ph type="ctrTitle" idx="4294967295"/>
          </p:nvPr>
        </p:nvSpPr>
        <p:spPr>
          <a:xfrm>
            <a:off x="685800" y="150715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</a:rPr>
              <a:t>Thanks!</a:t>
            </a:r>
            <a:endParaRPr sz="6000">
              <a:solidFill>
                <a:srgbClr val="FFFFFF"/>
              </a:solidFill>
            </a:endParaRPr>
          </a:p>
        </p:txBody>
      </p:sp>
      <p:sp>
        <p:nvSpPr>
          <p:cNvPr id="594" name="Shape 594"/>
          <p:cNvSpPr txBox="1">
            <a:spLocks noGrp="1"/>
          </p:cNvSpPr>
          <p:nvPr>
            <p:ph type="subTitle" idx="4294967295"/>
          </p:nvPr>
        </p:nvSpPr>
        <p:spPr>
          <a:xfrm>
            <a:off x="685800" y="2401970"/>
            <a:ext cx="6593700" cy="176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4A5C65"/>
                </a:solidFill>
              </a:rPr>
              <a:t>Any questions?</a:t>
            </a:r>
            <a:endParaRPr sz="3600" dirty="0">
              <a:solidFill>
                <a:srgbClr val="4A5C65"/>
              </a:solidFill>
            </a:endParaRPr>
          </a:p>
          <a:p>
            <a:pPr marL="0" lvl="0" indent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4A5C65"/>
                </a:solidFill>
              </a:rPr>
              <a:t>You can find me at </a:t>
            </a:r>
            <a:r>
              <a:rPr lang="en" dirty="0" err="1">
                <a:solidFill>
                  <a:srgbClr val="4A5C65"/>
                </a:solidFill>
              </a:rPr>
              <a:t>b</a:t>
            </a:r>
            <a:r>
              <a:rPr lang="en" dirty="0" err="1"/>
              <a:t>ibesh</a:t>
            </a:r>
            <a:r>
              <a:rPr lang="en" dirty="0"/>
              <a:t>.</a:t>
            </a:r>
            <a:r>
              <a:rPr lang="en-US" dirty="0"/>
              <a:t>m</a:t>
            </a:r>
            <a:r>
              <a:rPr lang="en" dirty="0" err="1"/>
              <a:t>anandhar@gmail.com</a:t>
            </a:r>
            <a:endParaRPr dirty="0">
              <a:solidFill>
                <a:srgbClr val="4A5C65"/>
              </a:solidFill>
            </a:endParaRPr>
          </a:p>
        </p:txBody>
      </p:sp>
      <p:sp>
        <p:nvSpPr>
          <p:cNvPr id="595" name="Shape 595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3520031"/>
      </p:ext>
    </p:extLst>
  </p:cSld>
  <p:clrMapOvr>
    <a:masterClrMapping/>
  </p:clrMapOvr>
  <p:transition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423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/>
              <a:t>Contents</a:t>
            </a:r>
            <a:endParaRPr sz="2800" b="1" dirty="0"/>
          </a:p>
        </p:txBody>
      </p:sp>
      <p:sp>
        <p:nvSpPr>
          <p:cNvPr id="424" name="Shape 424"/>
          <p:cNvSpPr txBox="1">
            <a:spLocks noGrp="1"/>
          </p:cNvSpPr>
          <p:nvPr>
            <p:ph type="body" idx="1"/>
          </p:nvPr>
        </p:nvSpPr>
        <p:spPr>
          <a:xfrm>
            <a:off x="2901875" y="1033400"/>
            <a:ext cx="5292300" cy="326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Content Providers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425" name="Shape 425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677063-3556-CB47-BDF3-07DBCB5BE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1476" y="4300700"/>
            <a:ext cx="788499" cy="924910"/>
          </a:xfrm>
          <a:prstGeom prst="rect">
            <a:avLst/>
          </a:prstGeom>
        </p:spPr>
      </p:pic>
    </p:spTree>
  </p:cSld>
  <p:clrMapOvr>
    <a:masterClrMapping/>
  </p:clrMapOvr>
  <p:transition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423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 b="1" dirty="0"/>
              <a:t>Android Building Blocks</a:t>
            </a:r>
          </a:p>
        </p:txBody>
      </p:sp>
      <p:sp>
        <p:nvSpPr>
          <p:cNvPr id="425" name="Shape 425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677063-3556-CB47-BDF3-07DBCB5BE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1476" y="4300700"/>
            <a:ext cx="788499" cy="92491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C85DDDF-2303-E94C-9931-B42554F083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0248" y="964063"/>
            <a:ext cx="5447736" cy="338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058739"/>
      </p:ext>
    </p:extLst>
  </p:cSld>
  <p:clrMapOvr>
    <a:masterClrMapping/>
  </p:clrMapOvr>
  <p:transition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423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 b="1" dirty="0"/>
              <a:t>Content Providers</a:t>
            </a:r>
          </a:p>
        </p:txBody>
      </p:sp>
      <p:sp>
        <p:nvSpPr>
          <p:cNvPr id="424" name="Shape 424"/>
          <p:cNvSpPr txBox="1">
            <a:spLocks noGrp="1"/>
          </p:cNvSpPr>
          <p:nvPr>
            <p:ph type="body" idx="1"/>
          </p:nvPr>
        </p:nvSpPr>
        <p:spPr>
          <a:xfrm>
            <a:off x="2825684" y="559474"/>
            <a:ext cx="5292300" cy="4584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400" dirty="0"/>
              <a:t>Content providers store and retrieve data and make it accessible to all applications. </a:t>
            </a:r>
          </a:p>
          <a:p>
            <a:r>
              <a:rPr lang="en-US" sz="1400" dirty="0"/>
              <a:t>They're the only way to share data across applications; there's no common storage area that all Android packages can access. </a:t>
            </a:r>
          </a:p>
          <a:p>
            <a:r>
              <a:rPr lang="en-US" sz="1400" dirty="0"/>
              <a:t>Android ships with a number of content providers for common data types (audio, video, images, personal contact information, and so on). </a:t>
            </a:r>
          </a:p>
          <a:p>
            <a:r>
              <a:rPr lang="en-US" sz="1400" dirty="0"/>
              <a:t>You can see some of them listed in the </a:t>
            </a:r>
            <a:r>
              <a:rPr lang="en-US" sz="1400" dirty="0" err="1"/>
              <a:t>android.provider</a:t>
            </a:r>
            <a:r>
              <a:rPr lang="en-US" sz="1400" dirty="0"/>
              <a:t> package. </a:t>
            </a:r>
          </a:p>
          <a:p>
            <a:r>
              <a:rPr lang="en-US" sz="1400" dirty="0"/>
              <a:t>https://</a:t>
            </a:r>
            <a:r>
              <a:rPr lang="en-US" sz="1400" dirty="0" err="1"/>
              <a:t>developer.android.com</a:t>
            </a:r>
            <a:r>
              <a:rPr lang="en-US" sz="1400" dirty="0"/>
              <a:t>/reference/android/provider/package-summary</a:t>
            </a:r>
          </a:p>
        </p:txBody>
      </p:sp>
      <p:sp>
        <p:nvSpPr>
          <p:cNvPr id="425" name="Shape 425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677063-3556-CB47-BDF3-07DBCB5BE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1476" y="4300700"/>
            <a:ext cx="788499" cy="924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453065"/>
      </p:ext>
    </p:extLst>
  </p:cSld>
  <p:clrMapOvr>
    <a:masterClrMapping/>
  </p:clrMapOvr>
  <p:transition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423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 b="1" dirty="0"/>
              <a:t>Built-in Content Providers</a:t>
            </a:r>
          </a:p>
        </p:txBody>
      </p:sp>
      <p:sp>
        <p:nvSpPr>
          <p:cNvPr id="424" name="Shape 424"/>
          <p:cNvSpPr txBox="1">
            <a:spLocks noGrp="1"/>
          </p:cNvSpPr>
          <p:nvPr>
            <p:ph type="body" idx="1"/>
          </p:nvPr>
        </p:nvSpPr>
        <p:spPr>
          <a:xfrm>
            <a:off x="2825684" y="559474"/>
            <a:ext cx="5292300" cy="4584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400" b="1" dirty="0"/>
              <a:t>Browser</a:t>
            </a:r>
            <a:r>
              <a:rPr lang="en-US" sz="1400" dirty="0"/>
              <a:t> </a:t>
            </a:r>
          </a:p>
          <a:p>
            <a:pPr lvl="1"/>
            <a:r>
              <a:rPr lang="en-US" sz="1400" dirty="0"/>
              <a:t>Browser bookmarks, browser history </a:t>
            </a:r>
          </a:p>
          <a:p>
            <a:r>
              <a:rPr lang="en-US" sz="1400" b="1" dirty="0" err="1"/>
              <a:t>CallLog</a:t>
            </a:r>
            <a:r>
              <a:rPr lang="en-US" sz="1400" dirty="0"/>
              <a:t> </a:t>
            </a:r>
          </a:p>
          <a:p>
            <a:pPr lvl="1"/>
            <a:r>
              <a:rPr lang="en-US" sz="1400" dirty="0"/>
              <a:t>Missed calls, call details  </a:t>
            </a:r>
          </a:p>
          <a:p>
            <a:r>
              <a:rPr lang="en-US" sz="1400" b="1" dirty="0"/>
              <a:t>Contacts</a:t>
            </a:r>
            <a:r>
              <a:rPr lang="en-US" sz="1400" dirty="0"/>
              <a:t> 	</a:t>
            </a:r>
          </a:p>
          <a:p>
            <a:pPr lvl="1"/>
            <a:r>
              <a:rPr lang="en-US" sz="1400" dirty="0"/>
              <a:t>Contact details </a:t>
            </a:r>
          </a:p>
          <a:p>
            <a:r>
              <a:rPr lang="en-US" sz="1400" b="1" dirty="0" err="1"/>
              <a:t>MediaStore</a:t>
            </a:r>
            <a:r>
              <a:rPr lang="en-US" sz="1400" dirty="0"/>
              <a:t> </a:t>
            </a:r>
          </a:p>
          <a:p>
            <a:pPr lvl="1"/>
            <a:r>
              <a:rPr lang="en-US" sz="1400" dirty="0"/>
              <a:t>Media files  </a:t>
            </a:r>
          </a:p>
          <a:p>
            <a:r>
              <a:rPr lang="en-US" sz="1400" b="1" dirty="0"/>
              <a:t>Settings</a:t>
            </a:r>
            <a:r>
              <a:rPr lang="en-US" sz="1400" dirty="0"/>
              <a:t> </a:t>
            </a:r>
          </a:p>
          <a:p>
            <a:pPr lvl="1"/>
            <a:r>
              <a:rPr lang="en-US" sz="1400" dirty="0"/>
              <a:t>Device settings and preferences </a:t>
            </a:r>
          </a:p>
        </p:txBody>
      </p:sp>
      <p:sp>
        <p:nvSpPr>
          <p:cNvPr id="425" name="Shape 425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677063-3556-CB47-BDF3-07DBCB5BE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1476" y="4300700"/>
            <a:ext cx="788499" cy="924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033111"/>
      </p:ext>
    </p:extLst>
  </p:cSld>
  <p:clrMapOvr>
    <a:masterClrMapping/>
  </p:clrMapOvr>
  <p:transition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423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 b="1" dirty="0"/>
              <a:t>Structure</a:t>
            </a:r>
          </a:p>
        </p:txBody>
      </p:sp>
      <p:sp>
        <p:nvSpPr>
          <p:cNvPr id="425" name="Shape 425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677063-3556-CB47-BDF3-07DBCB5BE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1476" y="4300700"/>
            <a:ext cx="788499" cy="92491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C147885-B7A7-2249-91EB-097CC150C3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4026" y="1057847"/>
            <a:ext cx="5479176" cy="3282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446151"/>
      </p:ext>
    </p:extLst>
  </p:cSld>
  <p:clrMapOvr>
    <a:masterClrMapping/>
  </p:clrMapOvr>
  <p:transition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423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 b="1" dirty="0"/>
              <a:t>Structure</a:t>
            </a:r>
          </a:p>
        </p:txBody>
      </p:sp>
      <p:sp>
        <p:nvSpPr>
          <p:cNvPr id="425" name="Shape 425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677063-3556-CB47-BDF3-07DBCB5BE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1476" y="4300700"/>
            <a:ext cx="788499" cy="92491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C80068A-4F30-5146-9E7A-F095B54026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6128" y="847151"/>
            <a:ext cx="5752709" cy="3453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735820"/>
      </p:ext>
    </p:extLst>
  </p:cSld>
  <p:clrMapOvr>
    <a:masterClrMapping/>
  </p:clrMapOvr>
  <p:transition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423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 b="1" dirty="0"/>
              <a:t>Structure</a:t>
            </a:r>
          </a:p>
        </p:txBody>
      </p:sp>
      <p:sp>
        <p:nvSpPr>
          <p:cNvPr id="425" name="Shape 425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677063-3556-CB47-BDF3-07DBCB5BE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1476" y="4300700"/>
            <a:ext cx="788499" cy="92491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7E957E-D23A-F84F-ACBE-EDD4CDADC8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5444" y="1362417"/>
            <a:ext cx="5697122" cy="2853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234362"/>
      </p:ext>
    </p:extLst>
  </p:cSld>
  <p:clrMapOvr>
    <a:masterClrMapping/>
  </p:clrMapOvr>
  <p:transition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423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 b="1" dirty="0"/>
              <a:t>Structure</a:t>
            </a:r>
          </a:p>
        </p:txBody>
      </p:sp>
      <p:sp>
        <p:nvSpPr>
          <p:cNvPr id="425" name="Shape 425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677063-3556-CB47-BDF3-07DBCB5BE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1476" y="4300700"/>
            <a:ext cx="788499" cy="92491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55F0324-787E-1448-8FEC-7E049E01B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3700" y="1130169"/>
            <a:ext cx="5457776" cy="3170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726589"/>
      </p:ext>
    </p:extLst>
  </p:cSld>
  <p:clrMapOvr>
    <a:masterClrMapping/>
  </p:clrMapOvr>
  <p:transition>
    <p:wipe/>
  </p:transition>
</p:sld>
</file>

<file path=ppt/theme/theme1.xml><?xml version="1.0" encoding="utf-8"?>
<a:theme xmlns:a="http://schemas.openxmlformats.org/drawingml/2006/main" name="Ken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883</TotalTime>
  <Words>171</Words>
  <Application>Microsoft Macintosh PowerPoint</Application>
  <PresentationFormat>On-screen Show (16:9)</PresentationFormat>
  <Paragraphs>46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Roboto Slab Light</vt:lpstr>
      <vt:lpstr>Lato Light</vt:lpstr>
      <vt:lpstr>Arial</vt:lpstr>
      <vt:lpstr>Kent template</vt:lpstr>
      <vt:lpstr>Android  App  Development  Session 9</vt:lpstr>
      <vt:lpstr>Contents</vt:lpstr>
      <vt:lpstr>Android Building Blocks</vt:lpstr>
      <vt:lpstr>Content Providers</vt:lpstr>
      <vt:lpstr>Built-in Content Providers</vt:lpstr>
      <vt:lpstr>Structure</vt:lpstr>
      <vt:lpstr>Structure</vt:lpstr>
      <vt:lpstr>Structure</vt:lpstr>
      <vt:lpstr>Structure</vt:lpstr>
      <vt:lpstr>URIs</vt:lpstr>
      <vt:lpstr>Constructing Query </vt:lpstr>
      <vt:lpstr>Constructing Query </vt:lpstr>
      <vt:lpstr>References</vt:lpstr>
      <vt:lpstr>Thanks!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 App  Development  Session 1</dc:title>
  <cp:lastModifiedBy>Microsoft Office User</cp:lastModifiedBy>
  <cp:revision>56</cp:revision>
  <dcterms:modified xsi:type="dcterms:W3CDTF">2018-08-20T23:52:18Z</dcterms:modified>
</cp:coreProperties>
</file>